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65938" cy="99980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76235E-1C37-4202-99D1-7650E74B157D}" type="datetimeFigureOut">
              <a:rPr lang="en-AU" smtClean="0"/>
              <a:t>25/04/2017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9E9488-9B1B-46F8-AD70-8089A097CC80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6287148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76235E-1C37-4202-99D1-7650E74B157D}" type="datetimeFigureOut">
              <a:rPr lang="en-AU" smtClean="0"/>
              <a:t>25/04/2017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9E9488-9B1B-46F8-AD70-8089A097CC80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6823467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76235E-1C37-4202-99D1-7650E74B157D}" type="datetimeFigureOut">
              <a:rPr lang="en-AU" smtClean="0"/>
              <a:t>25/04/2017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9E9488-9B1B-46F8-AD70-8089A097CC80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4095051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76235E-1C37-4202-99D1-7650E74B157D}" type="datetimeFigureOut">
              <a:rPr lang="en-AU" smtClean="0"/>
              <a:t>25/04/2017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9E9488-9B1B-46F8-AD70-8089A097CC80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0445600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76235E-1C37-4202-99D1-7650E74B157D}" type="datetimeFigureOut">
              <a:rPr lang="en-AU" smtClean="0"/>
              <a:t>25/04/2017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9E9488-9B1B-46F8-AD70-8089A097CC80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3279200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76235E-1C37-4202-99D1-7650E74B157D}" type="datetimeFigureOut">
              <a:rPr lang="en-AU" smtClean="0"/>
              <a:t>25/04/2017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9E9488-9B1B-46F8-AD70-8089A097CC80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8459377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76235E-1C37-4202-99D1-7650E74B157D}" type="datetimeFigureOut">
              <a:rPr lang="en-AU" smtClean="0"/>
              <a:t>25/04/2017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9E9488-9B1B-46F8-AD70-8089A097CC80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469191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76235E-1C37-4202-99D1-7650E74B157D}" type="datetimeFigureOut">
              <a:rPr lang="en-AU" smtClean="0"/>
              <a:t>25/04/2017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9E9488-9B1B-46F8-AD70-8089A097CC80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8271920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76235E-1C37-4202-99D1-7650E74B157D}" type="datetimeFigureOut">
              <a:rPr lang="en-AU" smtClean="0"/>
              <a:t>25/04/2017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9E9488-9B1B-46F8-AD70-8089A097CC80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7365281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76235E-1C37-4202-99D1-7650E74B157D}" type="datetimeFigureOut">
              <a:rPr lang="en-AU" smtClean="0"/>
              <a:t>25/04/2017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9E9488-9B1B-46F8-AD70-8089A097CC80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7215554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76235E-1C37-4202-99D1-7650E74B157D}" type="datetimeFigureOut">
              <a:rPr lang="en-AU" smtClean="0"/>
              <a:t>25/04/2017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9E9488-9B1B-46F8-AD70-8089A097CC80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5071300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76235E-1C37-4202-99D1-7650E74B157D}" type="datetimeFigureOut">
              <a:rPr lang="en-AU" smtClean="0"/>
              <a:t>25/04/2017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9E9488-9B1B-46F8-AD70-8089A097CC80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204494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1" name="Straight Connector 40"/>
          <p:cNvCxnSpPr>
            <a:cxnSpLocks/>
          </p:cNvCxnSpPr>
          <p:nvPr/>
        </p:nvCxnSpPr>
        <p:spPr>
          <a:xfrm flipH="1">
            <a:off x="5611127" y="4042969"/>
            <a:ext cx="482918" cy="0"/>
          </a:xfrm>
          <a:prstGeom prst="line">
            <a:avLst/>
          </a:prstGeom>
          <a:ln>
            <a:solidFill>
              <a:schemeClr val="tx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/>
          <p:cNvCxnSpPr>
            <a:cxnSpLocks/>
          </p:cNvCxnSpPr>
          <p:nvPr/>
        </p:nvCxnSpPr>
        <p:spPr>
          <a:xfrm flipH="1">
            <a:off x="3957379" y="4042969"/>
            <a:ext cx="482918" cy="0"/>
          </a:xfrm>
          <a:prstGeom prst="line">
            <a:avLst/>
          </a:prstGeom>
          <a:ln>
            <a:solidFill>
              <a:schemeClr val="tx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2" name="Group 111"/>
          <p:cNvGrpSpPr/>
          <p:nvPr/>
        </p:nvGrpSpPr>
        <p:grpSpPr>
          <a:xfrm>
            <a:off x="5608269" y="2028114"/>
            <a:ext cx="2344519" cy="2014855"/>
            <a:chOff x="5608269" y="2028114"/>
            <a:chExt cx="2344519" cy="2014855"/>
          </a:xfrm>
        </p:grpSpPr>
        <p:cxnSp>
          <p:nvCxnSpPr>
            <p:cNvPr id="36" name="Straight Connector 35"/>
            <p:cNvCxnSpPr>
              <a:cxnSpLocks/>
            </p:cNvCxnSpPr>
            <p:nvPr/>
          </p:nvCxnSpPr>
          <p:spPr>
            <a:xfrm flipH="1">
              <a:off x="6094045" y="2028114"/>
              <a:ext cx="1239162" cy="2014330"/>
            </a:xfrm>
            <a:prstGeom prst="line">
              <a:avLst/>
            </a:prstGeom>
            <a:ln w="381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11" name="Group 110"/>
            <p:cNvGrpSpPr/>
            <p:nvPr/>
          </p:nvGrpSpPr>
          <p:grpSpPr>
            <a:xfrm>
              <a:off x="5608269" y="2028114"/>
              <a:ext cx="2344519" cy="2014855"/>
              <a:chOff x="5608269" y="2028114"/>
              <a:chExt cx="2344519" cy="2014855"/>
            </a:xfrm>
          </p:grpSpPr>
          <p:cxnSp>
            <p:nvCxnSpPr>
              <p:cNvPr id="39" name="Straight Connector 38"/>
              <p:cNvCxnSpPr>
                <a:cxnSpLocks/>
              </p:cNvCxnSpPr>
              <p:nvPr/>
            </p:nvCxnSpPr>
            <p:spPr>
              <a:xfrm flipH="1">
                <a:off x="5611127" y="2028464"/>
                <a:ext cx="1239162" cy="2014330"/>
              </a:xfrm>
              <a:prstGeom prst="line">
                <a:avLst/>
              </a:prstGeom>
              <a:ln w="38100">
                <a:solidFill>
                  <a:schemeClr val="bg1">
                    <a:lumMod val="6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Straight Connector 39"/>
              <p:cNvCxnSpPr>
                <a:cxnSpLocks/>
              </p:cNvCxnSpPr>
              <p:nvPr/>
            </p:nvCxnSpPr>
            <p:spPr>
              <a:xfrm flipH="1">
                <a:off x="6850289" y="2028114"/>
                <a:ext cx="482918" cy="350"/>
              </a:xfrm>
              <a:prstGeom prst="line">
                <a:avLst/>
              </a:prstGeom>
              <a:ln w="38100">
                <a:solidFill>
                  <a:schemeClr val="bg1">
                    <a:lumMod val="6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47" name="Group 46"/>
              <p:cNvGrpSpPr/>
              <p:nvPr/>
            </p:nvGrpSpPr>
            <p:grpSpPr>
              <a:xfrm>
                <a:off x="6230708" y="2028114"/>
                <a:ext cx="1722080" cy="2014855"/>
                <a:chOff x="4885413" y="2158742"/>
                <a:chExt cx="1722080" cy="2014855"/>
              </a:xfrm>
            </p:grpSpPr>
            <p:cxnSp>
              <p:nvCxnSpPr>
                <p:cNvPr id="48" name="Straight Connector 47"/>
                <p:cNvCxnSpPr>
                  <a:cxnSpLocks/>
                </p:cNvCxnSpPr>
                <p:nvPr/>
              </p:nvCxnSpPr>
              <p:spPr>
                <a:xfrm flipH="1">
                  <a:off x="4885413" y="2159092"/>
                  <a:ext cx="1239162" cy="2014330"/>
                </a:xfrm>
                <a:prstGeom prst="line">
                  <a:avLst/>
                </a:prstGeom>
                <a:ln w="38100"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9" name="Straight Connector 48"/>
                <p:cNvCxnSpPr>
                  <a:cxnSpLocks/>
                </p:cNvCxnSpPr>
                <p:nvPr/>
              </p:nvCxnSpPr>
              <p:spPr>
                <a:xfrm flipH="1">
                  <a:off x="6124575" y="2158742"/>
                  <a:ext cx="482918" cy="350"/>
                </a:xfrm>
                <a:prstGeom prst="line">
                  <a:avLst/>
                </a:prstGeom>
                <a:ln w="38100"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0" name="Straight Connector 49"/>
                <p:cNvCxnSpPr>
                  <a:cxnSpLocks/>
                </p:cNvCxnSpPr>
                <p:nvPr/>
              </p:nvCxnSpPr>
              <p:spPr>
                <a:xfrm flipH="1">
                  <a:off x="4885413" y="4173597"/>
                  <a:ext cx="482918" cy="0"/>
                </a:xfrm>
                <a:prstGeom prst="line">
                  <a:avLst/>
                </a:prstGeom>
                <a:ln w="38100"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1" name="Straight Connector 50"/>
                <p:cNvCxnSpPr>
                  <a:cxnSpLocks/>
                </p:cNvCxnSpPr>
                <p:nvPr/>
              </p:nvCxnSpPr>
              <p:spPr>
                <a:xfrm flipH="1">
                  <a:off x="5368331" y="2158742"/>
                  <a:ext cx="1239162" cy="2014330"/>
                </a:xfrm>
                <a:prstGeom prst="line">
                  <a:avLst/>
                </a:prstGeom>
                <a:ln w="38100"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62" name="Straight Connector 61"/>
              <p:cNvCxnSpPr>
                <a:cxnSpLocks/>
              </p:cNvCxnSpPr>
              <p:nvPr/>
            </p:nvCxnSpPr>
            <p:spPr>
              <a:xfrm>
                <a:off x="5608269" y="4042969"/>
                <a:ext cx="482918" cy="0"/>
              </a:xfrm>
              <a:prstGeom prst="line">
                <a:avLst/>
              </a:prstGeom>
              <a:ln w="38100">
                <a:solidFill>
                  <a:schemeClr val="bg1">
                    <a:lumMod val="6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pic>
        <p:nvPicPr>
          <p:cNvPr id="20" name="Picture 1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13930" y="4258463"/>
            <a:ext cx="6478020" cy="357287"/>
          </a:xfrm>
          <a:prstGeom prst="rect">
            <a:avLst/>
          </a:prstGeom>
        </p:spPr>
      </p:pic>
      <p:grpSp>
        <p:nvGrpSpPr>
          <p:cNvPr id="113" name="Group 112"/>
          <p:cNvGrpSpPr/>
          <p:nvPr/>
        </p:nvGrpSpPr>
        <p:grpSpPr>
          <a:xfrm>
            <a:off x="7786889" y="2143801"/>
            <a:ext cx="1405061" cy="1898643"/>
            <a:chOff x="7786889" y="2143801"/>
            <a:chExt cx="1405061" cy="1898643"/>
          </a:xfrm>
        </p:grpSpPr>
        <p:cxnSp>
          <p:nvCxnSpPr>
            <p:cNvPr id="71" name="Straight Connector 70"/>
            <p:cNvCxnSpPr>
              <a:cxnSpLocks/>
            </p:cNvCxnSpPr>
            <p:nvPr/>
          </p:nvCxnSpPr>
          <p:spPr>
            <a:xfrm>
              <a:off x="8021119" y="2143801"/>
              <a:ext cx="1170831" cy="1898468"/>
            </a:xfrm>
            <a:prstGeom prst="line">
              <a:avLst/>
            </a:prstGeom>
            <a:ln w="381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/>
            <p:cNvCxnSpPr>
              <a:cxnSpLocks/>
            </p:cNvCxnSpPr>
            <p:nvPr/>
          </p:nvCxnSpPr>
          <p:spPr>
            <a:xfrm>
              <a:off x="8709032" y="4042444"/>
              <a:ext cx="482918" cy="0"/>
            </a:xfrm>
            <a:prstGeom prst="line">
              <a:avLst/>
            </a:prstGeom>
            <a:ln w="381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/>
            <p:cNvCxnSpPr>
              <a:cxnSpLocks/>
            </p:cNvCxnSpPr>
            <p:nvPr/>
          </p:nvCxnSpPr>
          <p:spPr>
            <a:xfrm>
              <a:off x="7786889" y="2536969"/>
              <a:ext cx="922143" cy="1504950"/>
            </a:xfrm>
            <a:prstGeom prst="line">
              <a:avLst/>
            </a:prstGeom>
            <a:ln w="381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Straight Connector 93"/>
            <p:cNvCxnSpPr>
              <a:cxnSpLocks/>
            </p:cNvCxnSpPr>
            <p:nvPr/>
          </p:nvCxnSpPr>
          <p:spPr>
            <a:xfrm flipH="1">
              <a:off x="7786889" y="2143801"/>
              <a:ext cx="237642" cy="393168"/>
            </a:xfrm>
            <a:prstGeom prst="line">
              <a:avLst/>
            </a:prstGeom>
            <a:ln w="381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0" name="Group 109"/>
          <p:cNvGrpSpPr/>
          <p:nvPr/>
        </p:nvGrpSpPr>
        <p:grpSpPr>
          <a:xfrm>
            <a:off x="2713930" y="2026889"/>
            <a:ext cx="3074436" cy="2015555"/>
            <a:chOff x="2713930" y="2026889"/>
            <a:chExt cx="3074436" cy="2015555"/>
          </a:xfrm>
        </p:grpSpPr>
        <p:cxnSp>
          <p:nvCxnSpPr>
            <p:cNvPr id="53" name="Straight Connector 52"/>
            <p:cNvCxnSpPr>
              <a:cxnSpLocks/>
            </p:cNvCxnSpPr>
            <p:nvPr/>
          </p:nvCxnSpPr>
          <p:spPr>
            <a:xfrm flipH="1">
              <a:off x="4203846" y="2702550"/>
              <a:ext cx="582177" cy="953010"/>
            </a:xfrm>
            <a:prstGeom prst="line">
              <a:avLst/>
            </a:prstGeom>
            <a:ln w="381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>
              <a:cxnSpLocks/>
            </p:cNvCxnSpPr>
            <p:nvPr/>
          </p:nvCxnSpPr>
          <p:spPr>
            <a:xfrm flipH="1">
              <a:off x="4440297" y="3093585"/>
              <a:ext cx="579139" cy="948859"/>
            </a:xfrm>
            <a:prstGeom prst="line">
              <a:avLst/>
            </a:prstGeom>
            <a:ln w="381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/>
            <p:cNvCxnSpPr>
              <a:cxnSpLocks/>
            </p:cNvCxnSpPr>
            <p:nvPr/>
          </p:nvCxnSpPr>
          <p:spPr>
            <a:xfrm>
              <a:off x="2713930" y="2027589"/>
              <a:ext cx="482918" cy="350"/>
            </a:xfrm>
            <a:prstGeom prst="line">
              <a:avLst/>
            </a:prstGeom>
            <a:ln w="381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/>
            <p:cNvCxnSpPr>
              <a:cxnSpLocks/>
            </p:cNvCxnSpPr>
            <p:nvPr/>
          </p:nvCxnSpPr>
          <p:spPr>
            <a:xfrm>
              <a:off x="3953092" y="4042444"/>
              <a:ext cx="482918" cy="0"/>
            </a:xfrm>
            <a:prstGeom prst="line">
              <a:avLst/>
            </a:prstGeom>
            <a:ln w="381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/>
            <p:cNvCxnSpPr>
              <a:cxnSpLocks/>
            </p:cNvCxnSpPr>
            <p:nvPr/>
          </p:nvCxnSpPr>
          <p:spPr>
            <a:xfrm>
              <a:off x="2713930" y="2027589"/>
              <a:ext cx="1239162" cy="2014330"/>
            </a:xfrm>
            <a:prstGeom prst="line">
              <a:avLst/>
            </a:prstGeom>
            <a:ln w="381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/>
            <p:cNvCxnSpPr>
              <a:cxnSpLocks/>
            </p:cNvCxnSpPr>
            <p:nvPr/>
          </p:nvCxnSpPr>
          <p:spPr>
            <a:xfrm>
              <a:off x="4777977" y="2702550"/>
              <a:ext cx="482918" cy="350"/>
            </a:xfrm>
            <a:prstGeom prst="line">
              <a:avLst/>
            </a:prstGeom>
            <a:ln w="381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/>
            <p:cNvCxnSpPr>
              <a:cxnSpLocks/>
            </p:cNvCxnSpPr>
            <p:nvPr/>
          </p:nvCxnSpPr>
          <p:spPr>
            <a:xfrm>
              <a:off x="5260895" y="2702025"/>
              <a:ext cx="525202" cy="854301"/>
            </a:xfrm>
            <a:prstGeom prst="line">
              <a:avLst/>
            </a:prstGeom>
            <a:ln w="381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Connector 87"/>
            <p:cNvCxnSpPr>
              <a:cxnSpLocks/>
            </p:cNvCxnSpPr>
            <p:nvPr/>
          </p:nvCxnSpPr>
          <p:spPr>
            <a:xfrm>
              <a:off x="5019436" y="3093585"/>
              <a:ext cx="533248" cy="856084"/>
            </a:xfrm>
            <a:prstGeom prst="line">
              <a:avLst/>
            </a:prstGeom>
            <a:ln w="381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Straight Connector 90"/>
            <p:cNvCxnSpPr>
              <a:cxnSpLocks/>
            </p:cNvCxnSpPr>
            <p:nvPr/>
          </p:nvCxnSpPr>
          <p:spPr>
            <a:xfrm>
              <a:off x="3196848" y="2026889"/>
              <a:ext cx="1007841" cy="1628671"/>
            </a:xfrm>
            <a:prstGeom prst="line">
              <a:avLst/>
            </a:prstGeom>
            <a:ln w="381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5" name="Straight Connector 104"/>
            <p:cNvCxnSpPr>
              <a:cxnSpLocks/>
            </p:cNvCxnSpPr>
            <p:nvPr/>
          </p:nvCxnSpPr>
          <p:spPr>
            <a:xfrm flipH="1">
              <a:off x="5550724" y="3556501"/>
              <a:ext cx="237642" cy="393168"/>
            </a:xfrm>
            <a:prstGeom prst="line">
              <a:avLst/>
            </a:prstGeom>
            <a:ln w="381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09" name="Picture 108"/>
          <p:cNvPicPr>
            <a:picLocks noChangeAspect="1"/>
          </p:cNvPicPr>
          <p:nvPr/>
        </p:nvPicPr>
        <p:blipFill rotWithShape="1">
          <a:blip r:embed="rId3"/>
          <a:srcRect r="90725"/>
          <a:stretch/>
        </p:blipFill>
        <p:spPr>
          <a:xfrm>
            <a:off x="6957703" y="1749097"/>
            <a:ext cx="1130836" cy="198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356513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104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Peter Walsh</dc:creator>
  <cp:lastModifiedBy>Peter Walsh</cp:lastModifiedBy>
  <cp:revision>9</cp:revision>
  <cp:lastPrinted>2017-04-25T00:15:02Z</cp:lastPrinted>
  <dcterms:created xsi:type="dcterms:W3CDTF">2017-04-24T23:37:20Z</dcterms:created>
  <dcterms:modified xsi:type="dcterms:W3CDTF">2017-04-25T01:21:31Z</dcterms:modified>
</cp:coreProperties>
</file>